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58" r:id="rId5"/>
    <p:sldId id="259" r:id="rId6"/>
    <p:sldId id="260" r:id="rId7"/>
    <p:sldId id="262" r:id="rId8"/>
    <p:sldId id="261" r:id="rId9"/>
    <p:sldId id="263" r:id="rId10"/>
    <p:sldId id="264" r:id="rId11"/>
    <p:sldId id="266" r:id="rId12"/>
    <p:sldId id="265" r:id="rId13"/>
    <p:sldId id="267" r:id="rId14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B1D1A-9E50-482A-BA35-6E2D27868873}" v="303" dt="2023-11-01T12:37:08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2" autoAdjust="0"/>
    <p:restoredTop sz="96327"/>
  </p:normalViewPr>
  <p:slideViewPr>
    <p:cSldViewPr snapToGrid="0" snapToObjects="1">
      <p:cViewPr varScale="1">
        <p:scale>
          <a:sx n="45" d="100"/>
          <a:sy n="45" d="100"/>
        </p:scale>
        <p:origin x="116" y="6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Richards" userId="6afda9a54147f31e" providerId="LiveId" clId="{A72B1D1A-9E50-482A-BA35-6E2D27868873}"/>
    <pc:docChg chg="custSel addSld modSld">
      <pc:chgData name="Michael Richards" userId="6afda9a54147f31e" providerId="LiveId" clId="{A72B1D1A-9E50-482A-BA35-6E2D27868873}" dt="2023-11-01T12:37:08.427" v="2545"/>
      <pc:docMkLst>
        <pc:docMk/>
      </pc:docMkLst>
      <pc:sldChg chg="modAnim">
        <pc:chgData name="Michael Richards" userId="6afda9a54147f31e" providerId="LiveId" clId="{A72B1D1A-9E50-482A-BA35-6E2D27868873}" dt="2023-10-31T08:26:22.657" v="598"/>
        <pc:sldMkLst>
          <pc:docMk/>
          <pc:sldMk cId="561229006" sldId="259"/>
        </pc:sldMkLst>
      </pc:sldChg>
      <pc:sldChg chg="modSp mod modAnim">
        <pc:chgData name="Michael Richards" userId="6afda9a54147f31e" providerId="LiveId" clId="{A72B1D1A-9E50-482A-BA35-6E2D27868873}" dt="2023-11-01T08:16:58.251" v="2388" actId="20577"/>
        <pc:sldMkLst>
          <pc:docMk/>
          <pc:sldMk cId="2183860606" sldId="260"/>
        </pc:sldMkLst>
        <pc:spChg chg="mod">
          <ac:chgData name="Michael Richards" userId="6afda9a54147f31e" providerId="LiveId" clId="{A72B1D1A-9E50-482A-BA35-6E2D27868873}" dt="2023-11-01T08:16:58.251" v="2388" actId="20577"/>
          <ac:spMkLst>
            <pc:docMk/>
            <pc:sldMk cId="2183860606" sldId="260"/>
            <ac:spMk id="3" creationId="{91A9C230-3792-48EC-A9D5-48CC4D925B12}"/>
          </ac:spMkLst>
        </pc:spChg>
      </pc:sldChg>
      <pc:sldChg chg="modSp mod modAnim">
        <pc:chgData name="Michael Richards" userId="6afda9a54147f31e" providerId="LiveId" clId="{A72B1D1A-9E50-482A-BA35-6E2D27868873}" dt="2023-11-01T10:58:18.806" v="2543" actId="20577"/>
        <pc:sldMkLst>
          <pc:docMk/>
          <pc:sldMk cId="1561266221" sldId="261"/>
        </pc:sldMkLst>
        <pc:spChg chg="mod">
          <ac:chgData name="Michael Richards" userId="6afda9a54147f31e" providerId="LiveId" clId="{A72B1D1A-9E50-482A-BA35-6E2D27868873}" dt="2023-11-01T10:58:18.806" v="2543" actId="20577"/>
          <ac:spMkLst>
            <pc:docMk/>
            <pc:sldMk cId="1561266221" sldId="261"/>
            <ac:spMk id="3" creationId="{828D00A5-1167-8883-4C3E-35D50BDFF999}"/>
          </ac:spMkLst>
        </pc:spChg>
      </pc:sldChg>
      <pc:sldChg chg="modSp new mod modAnim">
        <pc:chgData name="Michael Richards" userId="6afda9a54147f31e" providerId="LiveId" clId="{A72B1D1A-9E50-482A-BA35-6E2D27868873}" dt="2023-11-01T10:57:16.165" v="2443" actId="20577"/>
        <pc:sldMkLst>
          <pc:docMk/>
          <pc:sldMk cId="365478440" sldId="262"/>
        </pc:sldMkLst>
        <pc:spChg chg="mod">
          <ac:chgData name="Michael Richards" userId="6afda9a54147f31e" providerId="LiveId" clId="{A72B1D1A-9E50-482A-BA35-6E2D27868873}" dt="2023-10-31T08:06:48.214" v="150" actId="20577"/>
          <ac:spMkLst>
            <pc:docMk/>
            <pc:sldMk cId="365478440" sldId="262"/>
            <ac:spMk id="2" creationId="{2F856BF3-6224-CE73-6375-E8E4FFADCA29}"/>
          </ac:spMkLst>
        </pc:spChg>
        <pc:spChg chg="mod">
          <ac:chgData name="Michael Richards" userId="6afda9a54147f31e" providerId="LiveId" clId="{A72B1D1A-9E50-482A-BA35-6E2D27868873}" dt="2023-11-01T10:57:16.165" v="2443" actId="20577"/>
          <ac:spMkLst>
            <pc:docMk/>
            <pc:sldMk cId="365478440" sldId="262"/>
            <ac:spMk id="3" creationId="{30CB662A-791B-5CA7-E47C-D5DD7D82D008}"/>
          </ac:spMkLst>
        </pc:spChg>
      </pc:sldChg>
      <pc:sldChg chg="modSp new mod modAnim">
        <pc:chgData name="Michael Richards" userId="6afda9a54147f31e" providerId="LiveId" clId="{A72B1D1A-9E50-482A-BA35-6E2D27868873}" dt="2023-10-31T13:41:01.785" v="1323" actId="20577"/>
        <pc:sldMkLst>
          <pc:docMk/>
          <pc:sldMk cId="3590341320" sldId="263"/>
        </pc:sldMkLst>
        <pc:spChg chg="mod">
          <ac:chgData name="Michael Richards" userId="6afda9a54147f31e" providerId="LiveId" clId="{A72B1D1A-9E50-482A-BA35-6E2D27868873}" dt="2023-10-31T12:58:40.872" v="655" actId="20577"/>
          <ac:spMkLst>
            <pc:docMk/>
            <pc:sldMk cId="3590341320" sldId="263"/>
            <ac:spMk id="2" creationId="{063457B3-60FD-3A5B-D471-16D7A85659D4}"/>
          </ac:spMkLst>
        </pc:spChg>
        <pc:spChg chg="mod">
          <ac:chgData name="Michael Richards" userId="6afda9a54147f31e" providerId="LiveId" clId="{A72B1D1A-9E50-482A-BA35-6E2D27868873}" dt="2023-10-31T13:41:01.785" v="1323" actId="20577"/>
          <ac:spMkLst>
            <pc:docMk/>
            <pc:sldMk cId="3590341320" sldId="263"/>
            <ac:spMk id="3" creationId="{CFD81C72-7C19-BD0D-3D92-EE613C4D444F}"/>
          </ac:spMkLst>
        </pc:spChg>
      </pc:sldChg>
      <pc:sldChg chg="modSp new mod modAnim">
        <pc:chgData name="Michael Richards" userId="6afda9a54147f31e" providerId="LiveId" clId="{A72B1D1A-9E50-482A-BA35-6E2D27868873}" dt="2023-11-01T12:37:08.427" v="2545"/>
        <pc:sldMkLst>
          <pc:docMk/>
          <pc:sldMk cId="2893697933" sldId="264"/>
        </pc:sldMkLst>
        <pc:spChg chg="mod">
          <ac:chgData name="Michael Richards" userId="6afda9a54147f31e" providerId="LiveId" clId="{A72B1D1A-9E50-482A-BA35-6E2D27868873}" dt="2023-10-31T13:42:05.345" v="1352" actId="20577"/>
          <ac:spMkLst>
            <pc:docMk/>
            <pc:sldMk cId="2893697933" sldId="264"/>
            <ac:spMk id="2" creationId="{CE1386CD-84F9-88D2-8012-88F194C33E70}"/>
          </ac:spMkLst>
        </pc:spChg>
        <pc:spChg chg="mod">
          <ac:chgData name="Michael Richards" userId="6afda9a54147f31e" providerId="LiveId" clId="{A72B1D1A-9E50-482A-BA35-6E2D27868873}" dt="2023-10-31T13:45:47.400" v="1712" actId="20577"/>
          <ac:spMkLst>
            <pc:docMk/>
            <pc:sldMk cId="2893697933" sldId="264"/>
            <ac:spMk id="3" creationId="{04924762-3062-DEAE-7049-3EDDA6F14101}"/>
          </ac:spMkLst>
        </pc:spChg>
      </pc:sldChg>
      <pc:sldChg chg="addSp modSp new mod modAnim">
        <pc:chgData name="Michael Richards" userId="6afda9a54147f31e" providerId="LiveId" clId="{A72B1D1A-9E50-482A-BA35-6E2D27868873}" dt="2023-10-31T14:53:04.598" v="2320" actId="20577"/>
        <pc:sldMkLst>
          <pc:docMk/>
          <pc:sldMk cId="272075873" sldId="265"/>
        </pc:sldMkLst>
        <pc:spChg chg="mod">
          <ac:chgData name="Michael Richards" userId="6afda9a54147f31e" providerId="LiveId" clId="{A72B1D1A-9E50-482A-BA35-6E2D27868873}" dt="2023-10-31T14:03:20.795" v="1853" actId="20577"/>
          <ac:spMkLst>
            <pc:docMk/>
            <pc:sldMk cId="272075873" sldId="265"/>
            <ac:spMk id="2" creationId="{55CF2866-D4A0-DF6F-CB6A-40CB3C4D9165}"/>
          </ac:spMkLst>
        </pc:spChg>
        <pc:spChg chg="mod">
          <ac:chgData name="Michael Richards" userId="6afda9a54147f31e" providerId="LiveId" clId="{A72B1D1A-9E50-482A-BA35-6E2D27868873}" dt="2023-10-31T14:53:04.598" v="2320" actId="20577"/>
          <ac:spMkLst>
            <pc:docMk/>
            <pc:sldMk cId="272075873" sldId="265"/>
            <ac:spMk id="3" creationId="{CF48539B-409B-BD6F-634C-88DE65DFB985}"/>
          </ac:spMkLst>
        </pc:spChg>
        <pc:picChg chg="add mod">
          <ac:chgData name="Michael Richards" userId="6afda9a54147f31e" providerId="LiveId" clId="{A72B1D1A-9E50-482A-BA35-6E2D27868873}" dt="2023-10-31T14:52:18.201" v="2313" actId="14100"/>
          <ac:picMkLst>
            <pc:docMk/>
            <pc:sldMk cId="272075873" sldId="265"/>
            <ac:picMk id="5" creationId="{D347DDED-13F5-F515-9E37-8FAE07EE8E3E}"/>
          </ac:picMkLst>
        </pc:picChg>
      </pc:sldChg>
      <pc:sldChg chg="addSp modSp new mod">
        <pc:chgData name="Michael Richards" userId="6afda9a54147f31e" providerId="LiveId" clId="{A72B1D1A-9E50-482A-BA35-6E2D27868873}" dt="2023-10-31T13:58:55.741" v="1834" actId="5793"/>
        <pc:sldMkLst>
          <pc:docMk/>
          <pc:sldMk cId="2589589285" sldId="266"/>
        </pc:sldMkLst>
        <pc:spChg chg="mod">
          <ac:chgData name="Michael Richards" userId="6afda9a54147f31e" providerId="LiveId" clId="{A72B1D1A-9E50-482A-BA35-6E2D27868873}" dt="2023-10-31T13:58:55.741" v="1834" actId="5793"/>
          <ac:spMkLst>
            <pc:docMk/>
            <pc:sldMk cId="2589589285" sldId="266"/>
            <ac:spMk id="3" creationId="{114A230B-B34D-F5A7-B6B4-59C302EC2FFC}"/>
          </ac:spMkLst>
        </pc:spChg>
        <pc:picChg chg="add mod">
          <ac:chgData name="Michael Richards" userId="6afda9a54147f31e" providerId="LiveId" clId="{A72B1D1A-9E50-482A-BA35-6E2D27868873}" dt="2023-10-31T13:58:39.865" v="1804" actId="1076"/>
          <ac:picMkLst>
            <pc:docMk/>
            <pc:sldMk cId="2589589285" sldId="266"/>
            <ac:picMk id="4" creationId="{AC9562C7-689A-608B-30EF-91EBFCF7FDEC}"/>
          </ac:picMkLst>
        </pc:picChg>
      </pc:sldChg>
      <pc:sldChg chg="addSp delSp modSp new mod">
        <pc:chgData name="Michael Richards" userId="6afda9a54147f31e" providerId="LiveId" clId="{A72B1D1A-9E50-482A-BA35-6E2D27868873}" dt="2023-10-31T14:55:34.992" v="2349"/>
        <pc:sldMkLst>
          <pc:docMk/>
          <pc:sldMk cId="2126825123" sldId="267"/>
        </pc:sldMkLst>
        <pc:spChg chg="mod">
          <ac:chgData name="Michael Richards" userId="6afda9a54147f31e" providerId="LiveId" clId="{A72B1D1A-9E50-482A-BA35-6E2D27868873}" dt="2023-10-31T14:54:28.265" v="2348" actId="20577"/>
          <ac:spMkLst>
            <pc:docMk/>
            <pc:sldMk cId="2126825123" sldId="267"/>
            <ac:spMk id="2" creationId="{6B0A6769-671B-A146-A11E-1F3C90A12954}"/>
          </ac:spMkLst>
        </pc:spChg>
        <pc:spChg chg="del">
          <ac:chgData name="Michael Richards" userId="6afda9a54147f31e" providerId="LiveId" clId="{A72B1D1A-9E50-482A-BA35-6E2D27868873}" dt="2023-10-31T14:55:34.992" v="2349"/>
          <ac:spMkLst>
            <pc:docMk/>
            <pc:sldMk cId="2126825123" sldId="267"/>
            <ac:spMk id="3" creationId="{37260815-0C92-267E-70E3-CEE1FEC70A2F}"/>
          </ac:spMkLst>
        </pc:spChg>
        <pc:picChg chg="add mod">
          <ac:chgData name="Michael Richards" userId="6afda9a54147f31e" providerId="LiveId" clId="{A72B1D1A-9E50-482A-BA35-6E2D27868873}" dt="2023-10-31T14:55:34.992" v="2349"/>
          <ac:picMkLst>
            <pc:docMk/>
            <pc:sldMk cId="2126825123" sldId="267"/>
            <ac:picMk id="5" creationId="{5F6C2BB1-362A-FD35-E4DD-43BD9024FF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53448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8000"/>
          </a:blip>
          <a:stretch>
            <a:fillRect/>
          </a:stretch>
        </p:blipFill>
        <p:spPr>
          <a:xfrm rot="16501011">
            <a:off x="18421528" y="5444756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3319581" cy="8531688"/>
          </a:xfrm>
          <a:prstGeom prst="roundRect">
            <a:avLst>
              <a:gd name="adj" fmla="val 6683"/>
            </a:avLst>
          </a:prstGeom>
          <a:solidFill>
            <a:srgbClr val="005A83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E0A9A71-07CD-1F41-BF33-CF2369394EC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5847" y="1224115"/>
            <a:ext cx="6612396" cy="1755673"/>
          </a:xfrm>
          <a:prstGeom prst="rect">
            <a:avLst/>
          </a:prstGeom>
        </p:spPr>
      </p:pic>
      <p:pic>
        <p:nvPicPr>
          <p:cNvPr id="12" name="Picture 11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460C1D56-F2C1-7740-9150-DF25E2A37B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9097665" y="7495832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3" name="Picture 12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18835418-AAB3-834D-87EB-0B74B743288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2290465" y="2043298"/>
            <a:ext cx="5031755" cy="5031755"/>
          </a:xfrm>
          <a:prstGeom prst="rect">
            <a:avLst/>
          </a:prstGeom>
          <a:ln w="57150">
            <a:noFill/>
          </a:ln>
        </p:spPr>
      </p:pic>
      <p:pic>
        <p:nvPicPr>
          <p:cNvPr id="14" name="Picture 13" descr="A picture containing cable, necklace, knot&#10;&#10;Description automatically generated">
            <a:extLst>
              <a:ext uri="{FF2B5EF4-FFF2-40B4-BE49-F238E27FC236}">
                <a16:creationId xmlns:a16="http://schemas.microsoft.com/office/drawing/2014/main" id="{B521E106-8648-8741-A7AD-70A8F3AE0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28000"/>
          </a:blip>
          <a:stretch>
            <a:fillRect/>
          </a:stretch>
        </p:blipFill>
        <p:spPr>
          <a:xfrm rot="16501011">
            <a:off x="18424535" y="5009181"/>
            <a:ext cx="3699541" cy="3699541"/>
          </a:xfrm>
          <a:prstGeom prst="rect">
            <a:avLst/>
          </a:prstGeom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40246" y="-299102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032" y="2144995"/>
            <a:ext cx="23253107" cy="102089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F4A1F8B-C419-4603-9EEB-E97DD0ECE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7034" y="2384277"/>
            <a:ext cx="11474134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2384277"/>
            <a:ext cx="11474132" cy="99696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9465F6-5688-4BC1-9853-4B06EA09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71D0330-633D-4ADB-80FA-4D712C332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A7073C-B612-438B-901C-1C39864E1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033" y="463062"/>
            <a:ext cx="23253107" cy="14916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9802E9-285F-8F43-B76C-6EF8FC067CAC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76618" y="12727286"/>
            <a:ext cx="2317605" cy="6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rgbClr val="005A83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jaloop/mojaloop-specification/issue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40E0-9BA0-4725-A6B7-BB7C66F80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20025466" cy="4519609"/>
          </a:xfrm>
        </p:spPr>
        <p:txBody>
          <a:bodyPr>
            <a:normAutofit/>
          </a:bodyPr>
          <a:lstStyle/>
          <a:p>
            <a:r>
              <a:rPr lang="en-US" dirty="0"/>
              <a:t>The Change Control 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6769-671B-A146-A11E-1F3C90A1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can we do about this?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6C2BB1-362A-FD35-E4DD-43BD9024F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1216" y="2144713"/>
            <a:ext cx="7924743" cy="102092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AEE1C-C721-44F2-361C-1BBFC6AC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2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core of </a:t>
            </a:r>
            <a:r>
              <a:rPr lang="en-US" dirty="0" err="1"/>
              <a:t>Mojaloop</a:t>
            </a:r>
            <a:r>
              <a:rPr lang="en-US" dirty="0"/>
              <a:t> is a set of API definitions</a:t>
            </a:r>
          </a:p>
          <a:p>
            <a:r>
              <a:rPr lang="en-US" dirty="0"/>
              <a:t>These APIs are symmetrical</a:t>
            </a:r>
          </a:p>
          <a:p>
            <a:r>
              <a:rPr lang="en-US" dirty="0"/>
              <a:t>They tell scheme operators and participants how to interact with each other in a functioning </a:t>
            </a:r>
            <a:r>
              <a:rPr lang="en-US" dirty="0" err="1"/>
              <a:t>Mojaloop</a:t>
            </a:r>
            <a:r>
              <a:rPr lang="en-US" dirty="0"/>
              <a:t> system.</a:t>
            </a:r>
          </a:p>
          <a:p>
            <a:r>
              <a:rPr lang="en-US" dirty="0"/>
              <a:t>The Change Control Board is responsible for maintaining and publishing these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2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676C5-4F89-484C-80BA-39559D42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Organisation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C230-3792-48EC-A9D5-48CC4D925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Management of the </a:t>
            </a:r>
            <a:r>
              <a:rPr lang="en-US" dirty="0" err="1"/>
              <a:t>Mojaloop</a:t>
            </a:r>
            <a:r>
              <a:rPr lang="en-US" dirty="0"/>
              <a:t> APIs is divided between two types of organization:</a:t>
            </a:r>
          </a:p>
          <a:p>
            <a:pPr lvl="1"/>
            <a:r>
              <a:rPr lang="en-US" dirty="0"/>
              <a:t>The Change Control Board</a:t>
            </a:r>
          </a:p>
          <a:p>
            <a:pPr lvl="1"/>
            <a:r>
              <a:rPr lang="en-US" dirty="0"/>
              <a:t>Special Interest Groups</a:t>
            </a:r>
          </a:p>
          <a:p>
            <a:r>
              <a:rPr lang="en-US" dirty="0"/>
              <a:t>The Change Control Board:</a:t>
            </a:r>
          </a:p>
          <a:p>
            <a:pPr lvl="1"/>
            <a:r>
              <a:rPr lang="en-US" dirty="0"/>
              <a:t>Provides a central resource for publishing and maintaining APIs</a:t>
            </a:r>
          </a:p>
          <a:p>
            <a:pPr lvl="1"/>
            <a:r>
              <a:rPr lang="en-US" dirty="0"/>
              <a:t>Ensures that all API definitions follow agreed best practice</a:t>
            </a:r>
          </a:p>
          <a:p>
            <a:pPr lvl="1"/>
            <a:r>
              <a:rPr lang="en-US" dirty="0"/>
              <a:t>Co-ordinates the efforts of the Special </a:t>
            </a:r>
            <a:r>
              <a:rPr lang="en-US"/>
              <a:t>Interest Groups</a:t>
            </a:r>
            <a:endParaRPr lang="en-US" dirty="0"/>
          </a:p>
          <a:p>
            <a:pPr lvl="1"/>
            <a:r>
              <a:rPr lang="en-US" dirty="0"/>
              <a:t>Creates new Special Interest Groups as required</a:t>
            </a:r>
          </a:p>
          <a:p>
            <a:pPr lvl="1"/>
            <a:r>
              <a:rPr lang="en-US" dirty="0"/>
              <a:t>Members:</a:t>
            </a:r>
          </a:p>
          <a:p>
            <a:pPr lvl="2"/>
            <a:r>
              <a:rPr lang="en-US" dirty="0"/>
              <a:t>Convenor: Sam Kummary</a:t>
            </a:r>
            <a:endParaRPr lang="en-US" i="1" dirty="0"/>
          </a:p>
          <a:p>
            <a:pPr lvl="2"/>
            <a:r>
              <a:rPr lang="en-US" dirty="0"/>
              <a:t>Rapporteur: Me! (at present…)</a:t>
            </a:r>
          </a:p>
          <a:p>
            <a:pPr lvl="2"/>
            <a:r>
              <a:rPr lang="en-US" dirty="0"/>
              <a:t>Convenors of each SIG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A68DB-A849-43A9-ADF8-ACDD34C3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6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6BF3-6224-CE73-6375-E8E4FFAD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Special Interest Groups – 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662A-791B-5CA7-E47C-D5DD7D82D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Focus on particular parts of the Mojaloop family of APIs</a:t>
            </a:r>
          </a:p>
          <a:p>
            <a:r>
              <a:rPr lang="en-GB" dirty="0"/>
              <a:t>Discuss new requirements and propose changes</a:t>
            </a:r>
          </a:p>
          <a:p>
            <a:r>
              <a:rPr lang="en-GB" dirty="0"/>
              <a:t>Meet regularly – usually fortnightly</a:t>
            </a:r>
          </a:p>
          <a:p>
            <a:r>
              <a:rPr lang="en-GB" dirty="0"/>
              <a:t>Anyone can attend – and we want as many people as possible to attend.</a:t>
            </a:r>
          </a:p>
          <a:p>
            <a:r>
              <a:rPr lang="en-GB" dirty="0"/>
              <a:t>Administered by a convenor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13F36-8180-2656-16A1-E411EC97A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93242-8ECD-F716-0BF5-76232AA05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Special Interest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D00A5-1167-8883-4C3E-35D50BDFF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FSPIOP</a:t>
            </a:r>
          </a:p>
          <a:p>
            <a:pPr lvl="1"/>
            <a:r>
              <a:rPr lang="en-GB" dirty="0"/>
              <a:t>Convenor: Henrik Karlsson, Ericsson</a:t>
            </a:r>
          </a:p>
          <a:p>
            <a:r>
              <a:rPr lang="en-GB" dirty="0"/>
              <a:t>PISP</a:t>
            </a:r>
          </a:p>
          <a:p>
            <a:pPr lvl="1"/>
            <a:r>
              <a:rPr lang="en-GB" dirty="0"/>
              <a:t>Convenor: Paul Baker, INFITX</a:t>
            </a:r>
          </a:p>
          <a:p>
            <a:r>
              <a:rPr lang="en-GB" dirty="0"/>
              <a:t>ISO 20022</a:t>
            </a:r>
          </a:p>
          <a:p>
            <a:pPr lvl="1"/>
            <a:r>
              <a:rPr lang="en-GB" dirty="0"/>
              <a:t>Convenor: Julie Guetta, Partior</a:t>
            </a:r>
          </a:p>
          <a:p>
            <a:r>
              <a:rPr lang="en-GB" dirty="0"/>
              <a:t>Administration</a:t>
            </a:r>
          </a:p>
          <a:p>
            <a:pPr lvl="1"/>
            <a:r>
              <a:rPr lang="en-GB" dirty="0"/>
              <a:t>Convenor: </a:t>
            </a:r>
            <a:r>
              <a:rPr lang="en-GB" i="1" dirty="0"/>
              <a:t>vacant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Question: Should we divide this into different SIGs?</a:t>
            </a:r>
          </a:p>
          <a:p>
            <a:pPr lvl="2"/>
            <a:r>
              <a:rPr lang="en-GB" dirty="0"/>
              <a:t>Participant management</a:t>
            </a:r>
          </a:p>
          <a:p>
            <a:pPr lvl="2"/>
            <a:r>
              <a:rPr lang="en-GB" dirty="0"/>
              <a:t>Settlement</a:t>
            </a:r>
          </a:p>
          <a:p>
            <a:pPr lvl="2"/>
            <a:r>
              <a:rPr lang="en-GB" dirty="0"/>
              <a:t>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B9791-5383-227F-2C01-ED554F6E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6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457B3-60FD-3A5B-D471-16D7A85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process?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81C72-7C19-BD0D-3D92-EE613C4D4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All proposals for changes to APIs start as issues in the </a:t>
            </a:r>
            <a:r>
              <a:rPr lang="en-GB" dirty="0">
                <a:hlinkClick r:id="rId2"/>
              </a:rPr>
              <a:t>Mojaloop Specification repository</a:t>
            </a:r>
            <a:endParaRPr lang="en-GB" dirty="0"/>
          </a:p>
          <a:p>
            <a:r>
              <a:rPr lang="en-GB" dirty="0"/>
              <a:t>Anyone can raise an issue: it defines a problem that the existing API doesn’t address.</a:t>
            </a:r>
          </a:p>
          <a:p>
            <a:r>
              <a:rPr lang="en-GB" dirty="0"/>
              <a:t>Don’t know whether the existing API answers your problem or not?</a:t>
            </a:r>
          </a:p>
          <a:p>
            <a:pPr lvl="1"/>
            <a:r>
              <a:rPr lang="en-GB" dirty="0"/>
              <a:t>Ask the CCB rapporteur or the convenor of the appropriate SIG.</a:t>
            </a:r>
          </a:p>
          <a:p>
            <a:pPr lvl="1"/>
            <a:r>
              <a:rPr lang="en-GB" dirty="0"/>
              <a:t>Or raise the issue anyway and we’ll give you an answer.</a:t>
            </a:r>
          </a:p>
          <a:p>
            <a:r>
              <a:rPr lang="en-GB" dirty="0"/>
              <a:t>Don’t know which API your problem relates to?</a:t>
            </a:r>
          </a:p>
          <a:p>
            <a:pPr lvl="1"/>
            <a:r>
              <a:rPr lang="en-GB" dirty="0"/>
              <a:t>Don’t worry: we will assign it to the correct API</a:t>
            </a:r>
          </a:p>
          <a:p>
            <a:r>
              <a:rPr lang="en-GB" dirty="0"/>
              <a:t>The issue will be raised for discussion at the appropriate SIG</a:t>
            </a:r>
          </a:p>
          <a:p>
            <a:pPr lvl="1"/>
            <a:r>
              <a:rPr lang="en-GB" dirty="0"/>
              <a:t>Go along and join in!</a:t>
            </a:r>
          </a:p>
          <a:p>
            <a:r>
              <a:rPr lang="en-GB" dirty="0"/>
              <a:t>Comment on your issue – or other issues raised by other people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C741C-19CD-C401-8F67-9FE3EB59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4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86CD-84F9-88D2-8012-88F194C3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the process?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4762-3062-DEAE-7049-3EDDA6F14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Suggestion, refinement, objection, refinement, despair, refinement…</a:t>
            </a:r>
          </a:p>
          <a:p>
            <a:r>
              <a:rPr lang="en-GB" dirty="0"/>
              <a:t>Review:</a:t>
            </a:r>
          </a:p>
          <a:p>
            <a:pPr lvl="1"/>
            <a:r>
              <a:rPr lang="en-GB" dirty="0"/>
              <a:t>Does it represent the best available solution to the problem?</a:t>
            </a:r>
          </a:p>
          <a:p>
            <a:pPr lvl="1"/>
            <a:r>
              <a:rPr lang="en-GB" dirty="0"/>
              <a:t>Is it still a solution to the problem?</a:t>
            </a:r>
          </a:p>
          <a:p>
            <a:r>
              <a:rPr lang="en-GB" dirty="0"/>
              <a:t>Document the proposed solution</a:t>
            </a:r>
          </a:p>
          <a:p>
            <a:r>
              <a:rPr lang="en-GB" dirty="0"/>
              <a:t>Approval by the SIG</a:t>
            </a:r>
          </a:p>
          <a:p>
            <a:r>
              <a:rPr lang="en-GB" dirty="0"/>
              <a:t>Approval by the CCB</a:t>
            </a:r>
          </a:p>
          <a:p>
            <a:r>
              <a:rPr lang="en-GB" dirty="0"/>
              <a:t>Implementation as part of the official Mojaloop family of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56155-C87D-FD02-ED0C-4EE181B3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9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93949-732D-4A48-630B-B2D234F7F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4A230B-B34D-F5A7-B6B4-59C302EC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all’s said and done…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9562C7-689A-608B-30EF-91EBFCF7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366" y="2624137"/>
            <a:ext cx="20378442" cy="101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F2866-D4A0-DF6F-CB6A-40CB3C4D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PISP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8539B-409B-BD6F-634C-88DE65DFB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PISP interface supports access to Mojaloop schemes for companies that aren’t account-holding institutions.</a:t>
            </a:r>
          </a:p>
          <a:p>
            <a:r>
              <a:rPr lang="en-GB" dirty="0"/>
              <a:t>The Mojaloop Foundation worked productively with the original instigator to develop and test an interface.</a:t>
            </a:r>
          </a:p>
          <a:p>
            <a:r>
              <a:rPr lang="en-GB" dirty="0"/>
              <a:t>In Zanzibar last year, DFS Labs reported on the results of a hackathon:</a:t>
            </a:r>
          </a:p>
          <a:p>
            <a:r>
              <a:rPr lang="en-GB" dirty="0"/>
              <a:t>All the winners wanted to use the PISP interface, and had powerful ideas that weren’t currently supported.</a:t>
            </a:r>
          </a:p>
          <a:p>
            <a:r>
              <a:rPr lang="en-GB" dirty="0"/>
              <a:t>Since then…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08348-7669-46C1-5088-93EC3387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7DDED-13F5-F515-9E37-8FAE07EE8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399" y="9344027"/>
            <a:ext cx="5922963" cy="394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ified Mojaloop Template" id="{33F1393A-48C3-431A-A52E-1BDBDBAF3F8D}" vid="{F85BFE05-8774-47FE-8C9A-0992B48BA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1" ma:contentTypeDescription="Create a new document." ma:contentTypeScope="" ma:versionID="181c61fe5df22d1f59c38d74292c5168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bd40b66ef5728273303597190f92243d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EE3664A-EA3C-4E18-894D-9B94C9B30B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Modified Mojaloop Template</Template>
  <TotalTime>1602</TotalTime>
  <Words>497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The Change Control Board</vt:lpstr>
      <vt:lpstr>The What?</vt:lpstr>
      <vt:lpstr>Organisation</vt:lpstr>
      <vt:lpstr>Special Interest Groups – what are they?</vt:lpstr>
      <vt:lpstr>Special Interest Groups</vt:lpstr>
      <vt:lpstr>What’s the process?</vt:lpstr>
      <vt:lpstr>What’s the process? (2)</vt:lpstr>
      <vt:lpstr>When all’s said and done…</vt:lpstr>
      <vt:lpstr>The PISP interface</vt:lpstr>
      <vt:lpstr>What can we do about this?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Change Control Board</dc:title>
  <dc:creator>Michael Richards</dc:creator>
  <cp:lastModifiedBy>Michael Richards</cp:lastModifiedBy>
  <cp:revision>1</cp:revision>
  <dcterms:created xsi:type="dcterms:W3CDTF">2023-10-31T06:43:17Z</dcterms:created>
  <dcterms:modified xsi:type="dcterms:W3CDTF">2023-11-01T12:37:13Z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